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632" y="6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376890"/>
            <a:ext cx="20104100" cy="8931910"/>
          </a:xfrm>
          <a:custGeom>
            <a:avLst/>
            <a:gdLst/>
            <a:ahLst/>
            <a:cxnLst/>
            <a:rect l="l" t="t" r="r" b="b"/>
            <a:pathLst>
              <a:path w="20104100" h="8931910">
                <a:moveTo>
                  <a:pt x="0" y="8931665"/>
                </a:moveTo>
                <a:lnTo>
                  <a:pt x="20104099" y="8931665"/>
                </a:lnTo>
                <a:lnTo>
                  <a:pt x="20104099" y="0"/>
                </a:lnTo>
                <a:lnTo>
                  <a:pt x="0" y="0"/>
                </a:lnTo>
                <a:lnTo>
                  <a:pt x="0" y="8931665"/>
                </a:lnTo>
                <a:close/>
              </a:path>
            </a:pathLst>
          </a:custGeom>
          <a:solidFill>
            <a:srgbClr val="3935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20104100" cy="2377440"/>
          </a:xfrm>
          <a:custGeom>
            <a:avLst/>
            <a:gdLst/>
            <a:ahLst/>
            <a:cxnLst/>
            <a:rect l="l" t="t" r="r" b="b"/>
            <a:pathLst>
              <a:path w="20104100" h="2377440">
                <a:moveTo>
                  <a:pt x="20104099" y="0"/>
                </a:moveTo>
                <a:lnTo>
                  <a:pt x="0" y="0"/>
                </a:lnTo>
                <a:lnTo>
                  <a:pt x="0" y="2376890"/>
                </a:lnTo>
                <a:lnTo>
                  <a:pt x="20104099" y="2376890"/>
                </a:lnTo>
                <a:lnTo>
                  <a:pt x="20104099" y="0"/>
                </a:lnTo>
                <a:close/>
              </a:path>
            </a:pathLst>
          </a:custGeom>
          <a:solidFill>
            <a:srgbClr val="211D2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39786" y="418835"/>
            <a:ext cx="1926642" cy="1539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76890"/>
            <a:ext cx="20104100" cy="8931910"/>
          </a:xfrm>
          <a:custGeom>
            <a:avLst/>
            <a:gdLst/>
            <a:ahLst/>
            <a:cxnLst/>
            <a:rect l="l" t="t" r="r" b="b"/>
            <a:pathLst>
              <a:path w="20104100" h="8931910">
                <a:moveTo>
                  <a:pt x="0" y="8931665"/>
                </a:moveTo>
                <a:lnTo>
                  <a:pt x="20104099" y="8931665"/>
                </a:lnTo>
                <a:lnTo>
                  <a:pt x="20104099" y="0"/>
                </a:lnTo>
                <a:lnTo>
                  <a:pt x="0" y="0"/>
                </a:lnTo>
                <a:lnTo>
                  <a:pt x="0" y="8931665"/>
                </a:lnTo>
                <a:close/>
              </a:path>
            </a:pathLst>
          </a:custGeom>
          <a:solidFill>
            <a:srgbClr val="39353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6461" y="8867164"/>
            <a:ext cx="3892028" cy="1289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823" y="3348164"/>
            <a:ext cx="15905602" cy="85638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20104100" cy="2377440"/>
            <a:chOff x="0" y="0"/>
            <a:chExt cx="20104100" cy="237744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20104100" cy="2377440"/>
            </a:xfrm>
            <a:custGeom>
              <a:avLst/>
              <a:gdLst/>
              <a:ahLst/>
              <a:cxnLst/>
              <a:rect l="l" t="t" r="r" b="b"/>
              <a:pathLst>
                <a:path w="20104100" h="2377440">
                  <a:moveTo>
                    <a:pt x="20104099" y="0"/>
                  </a:moveTo>
                  <a:lnTo>
                    <a:pt x="0" y="0"/>
                  </a:lnTo>
                  <a:lnTo>
                    <a:pt x="0" y="2376890"/>
                  </a:lnTo>
                  <a:lnTo>
                    <a:pt x="20104099" y="237689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1D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9786" y="418835"/>
              <a:ext cx="1926642" cy="15392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505" y="2645904"/>
            <a:ext cx="5285179" cy="482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326" y="3681563"/>
            <a:ext cx="9968944" cy="605426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050" y="2645904"/>
            <a:ext cx="3638550" cy="8316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575" y="2644619"/>
            <a:ext cx="4538801" cy="4865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8677" y="3534970"/>
            <a:ext cx="10030316" cy="66720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050" y="2622394"/>
            <a:ext cx="3638550" cy="8316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866" y="2648179"/>
            <a:ext cx="5663658" cy="48294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765" y="3710881"/>
            <a:ext cx="12005442" cy="4820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670" y="3301679"/>
            <a:ext cx="13798668" cy="1429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397" y="3255833"/>
            <a:ext cx="14466525" cy="6464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505" y="2792496"/>
            <a:ext cx="3240084" cy="48521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5261" y="3783340"/>
            <a:ext cx="11661924" cy="561239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570267" y="4261651"/>
            <a:ext cx="5495925" cy="4852670"/>
            <a:chOff x="13570267" y="4261651"/>
            <a:chExt cx="5495925" cy="485267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0541" y="4701429"/>
              <a:ext cx="4155503" cy="44122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70267" y="4261651"/>
              <a:ext cx="3083997" cy="36615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431" y="2791211"/>
            <a:ext cx="4065866" cy="4865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670" y="3870458"/>
            <a:ext cx="12076886" cy="632357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444616" y="2816668"/>
            <a:ext cx="5434965" cy="7591425"/>
            <a:chOff x="13444616" y="2816668"/>
            <a:chExt cx="5434965" cy="75914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37740" y="2816668"/>
              <a:ext cx="3141265" cy="47118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4616" y="5916050"/>
              <a:ext cx="3643868" cy="44920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502" y="2791211"/>
            <a:ext cx="6382549" cy="4865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5200" y="3783340"/>
            <a:ext cx="10592491" cy="56123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18469" y="2492070"/>
            <a:ext cx="2502541" cy="37590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90712" y="6387239"/>
            <a:ext cx="1958055" cy="39370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18348" y="4010349"/>
            <a:ext cx="2366420" cy="447106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5023323" y="4465017"/>
            <a:ext cx="1028700" cy="835660"/>
          </a:xfrm>
          <a:custGeom>
            <a:avLst/>
            <a:gdLst/>
            <a:ahLst/>
            <a:cxnLst/>
            <a:rect l="l" t="t" r="r" b="b"/>
            <a:pathLst>
              <a:path w="1028700" h="835660">
                <a:moveTo>
                  <a:pt x="997231" y="587807"/>
                </a:moveTo>
                <a:lnTo>
                  <a:pt x="990071" y="584174"/>
                </a:lnTo>
                <a:lnTo>
                  <a:pt x="981779" y="583546"/>
                </a:lnTo>
                <a:lnTo>
                  <a:pt x="973893" y="586185"/>
                </a:lnTo>
                <a:lnTo>
                  <a:pt x="967840" y="591459"/>
                </a:lnTo>
                <a:lnTo>
                  <a:pt x="964207" y="598618"/>
                </a:lnTo>
                <a:lnTo>
                  <a:pt x="963579" y="606911"/>
                </a:lnTo>
                <a:lnTo>
                  <a:pt x="984239" y="773166"/>
                </a:lnTo>
                <a:lnTo>
                  <a:pt x="817983" y="793825"/>
                </a:lnTo>
                <a:lnTo>
                  <a:pt x="810097" y="796463"/>
                </a:lnTo>
                <a:lnTo>
                  <a:pt x="804044" y="801738"/>
                </a:lnTo>
                <a:lnTo>
                  <a:pt x="800411" y="808897"/>
                </a:lnTo>
                <a:lnTo>
                  <a:pt x="799783" y="817189"/>
                </a:lnTo>
                <a:lnTo>
                  <a:pt x="802422" y="825076"/>
                </a:lnTo>
                <a:lnTo>
                  <a:pt x="807696" y="831128"/>
                </a:lnTo>
                <a:lnTo>
                  <a:pt x="814856" y="834761"/>
                </a:lnTo>
                <a:lnTo>
                  <a:pt x="823148" y="835389"/>
                </a:lnTo>
                <a:lnTo>
                  <a:pt x="1001577" y="813217"/>
                </a:lnTo>
                <a:lnTo>
                  <a:pt x="994734" y="807887"/>
                </a:lnTo>
                <a:lnTo>
                  <a:pt x="1020472" y="774845"/>
                </a:lnTo>
                <a:lnTo>
                  <a:pt x="1027315" y="780175"/>
                </a:lnTo>
                <a:lnTo>
                  <a:pt x="1005143" y="601746"/>
                </a:lnTo>
                <a:lnTo>
                  <a:pt x="1002505" y="593859"/>
                </a:lnTo>
                <a:lnTo>
                  <a:pt x="997231" y="587807"/>
                </a:lnTo>
                <a:close/>
              </a:path>
              <a:path w="1028700" h="835660">
                <a:moveTo>
                  <a:pt x="980586" y="743776"/>
                </a:moveTo>
                <a:lnTo>
                  <a:pt x="25738" y="0"/>
                </a:lnTo>
                <a:lnTo>
                  <a:pt x="0" y="33042"/>
                </a:lnTo>
                <a:lnTo>
                  <a:pt x="954848" y="776818"/>
                </a:lnTo>
                <a:lnTo>
                  <a:pt x="984239" y="773166"/>
                </a:lnTo>
                <a:lnTo>
                  <a:pt x="980586" y="743776"/>
                </a:lnTo>
                <a:close/>
              </a:path>
              <a:path w="1028700" h="835660">
                <a:moveTo>
                  <a:pt x="1027315" y="780175"/>
                </a:moveTo>
                <a:lnTo>
                  <a:pt x="1020472" y="774845"/>
                </a:lnTo>
                <a:lnTo>
                  <a:pt x="994734" y="807887"/>
                </a:lnTo>
                <a:lnTo>
                  <a:pt x="1001577" y="813217"/>
                </a:lnTo>
                <a:lnTo>
                  <a:pt x="1028385" y="788783"/>
                </a:lnTo>
                <a:lnTo>
                  <a:pt x="1027315" y="780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00090" y="7073351"/>
            <a:ext cx="1417320" cy="1311910"/>
          </a:xfrm>
          <a:custGeom>
            <a:avLst/>
            <a:gdLst/>
            <a:ahLst/>
            <a:cxnLst/>
            <a:rect l="l" t="t" r="r" b="b"/>
            <a:pathLst>
              <a:path w="1417319" h="1311909">
                <a:moveTo>
                  <a:pt x="223370" y="1306039"/>
                </a:moveTo>
                <a:lnTo>
                  <a:pt x="228143" y="1299583"/>
                </a:lnTo>
                <a:lnTo>
                  <a:pt x="230142" y="1291511"/>
                </a:lnTo>
                <a:lnTo>
                  <a:pt x="228852" y="1283296"/>
                </a:lnTo>
                <a:lnTo>
                  <a:pt x="224657" y="1276451"/>
                </a:lnTo>
                <a:lnTo>
                  <a:pt x="218202" y="1271678"/>
                </a:lnTo>
                <a:lnTo>
                  <a:pt x="210129" y="1269679"/>
                </a:lnTo>
                <a:lnTo>
                  <a:pt x="42753" y="1262402"/>
                </a:lnTo>
                <a:lnTo>
                  <a:pt x="50030" y="1095026"/>
                </a:lnTo>
                <a:lnTo>
                  <a:pt x="48740" y="1086811"/>
                </a:lnTo>
                <a:lnTo>
                  <a:pt x="44546" y="1079966"/>
                </a:lnTo>
                <a:lnTo>
                  <a:pt x="38090" y="1075193"/>
                </a:lnTo>
                <a:lnTo>
                  <a:pt x="30018" y="1073195"/>
                </a:lnTo>
                <a:lnTo>
                  <a:pt x="21803" y="1074485"/>
                </a:lnTo>
                <a:lnTo>
                  <a:pt x="14957" y="1078679"/>
                </a:lnTo>
                <a:lnTo>
                  <a:pt x="10185" y="1085135"/>
                </a:lnTo>
                <a:lnTo>
                  <a:pt x="8186" y="1093207"/>
                </a:lnTo>
                <a:lnTo>
                  <a:pt x="376" y="1272839"/>
                </a:lnTo>
                <a:lnTo>
                  <a:pt x="6771" y="1266977"/>
                </a:lnTo>
                <a:lnTo>
                  <a:pt x="35072" y="1297852"/>
                </a:lnTo>
                <a:lnTo>
                  <a:pt x="28678" y="1303713"/>
                </a:lnTo>
                <a:lnTo>
                  <a:pt x="208310" y="1311524"/>
                </a:lnTo>
                <a:lnTo>
                  <a:pt x="216525" y="1310233"/>
                </a:lnTo>
                <a:lnTo>
                  <a:pt x="223370" y="1306039"/>
                </a:lnTo>
                <a:close/>
              </a:path>
              <a:path w="1417319" h="1311909">
                <a:moveTo>
                  <a:pt x="72341" y="1263689"/>
                </a:moveTo>
                <a:lnTo>
                  <a:pt x="1417229" y="30874"/>
                </a:lnTo>
                <a:lnTo>
                  <a:pt x="1388927" y="0"/>
                </a:lnTo>
                <a:lnTo>
                  <a:pt x="44040" y="1232814"/>
                </a:lnTo>
                <a:lnTo>
                  <a:pt x="42753" y="1262402"/>
                </a:lnTo>
                <a:lnTo>
                  <a:pt x="72341" y="1263689"/>
                </a:lnTo>
                <a:close/>
              </a:path>
              <a:path w="1417319" h="1311909">
                <a:moveTo>
                  <a:pt x="28678" y="1303713"/>
                </a:moveTo>
                <a:lnTo>
                  <a:pt x="35072" y="1297852"/>
                </a:lnTo>
                <a:lnTo>
                  <a:pt x="6771" y="1266977"/>
                </a:lnTo>
                <a:lnTo>
                  <a:pt x="376" y="1272839"/>
                </a:lnTo>
                <a:lnTo>
                  <a:pt x="0" y="1281505"/>
                </a:lnTo>
                <a:lnTo>
                  <a:pt x="1290" y="1289720"/>
                </a:lnTo>
                <a:lnTo>
                  <a:pt x="5484" y="1296566"/>
                </a:lnTo>
                <a:lnTo>
                  <a:pt x="11940" y="1301338"/>
                </a:lnTo>
                <a:lnTo>
                  <a:pt x="20012" y="1303337"/>
                </a:lnTo>
                <a:lnTo>
                  <a:pt x="28678" y="13037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463" y="2792496"/>
            <a:ext cx="2517593" cy="482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9177" y="3830249"/>
            <a:ext cx="6469992" cy="545700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905335" y="4316853"/>
            <a:ext cx="1120775" cy="308610"/>
          </a:xfrm>
          <a:custGeom>
            <a:avLst/>
            <a:gdLst/>
            <a:ahLst/>
            <a:cxnLst/>
            <a:rect l="l" t="t" r="r" b="b"/>
            <a:pathLst>
              <a:path w="1120775" h="308610">
                <a:moveTo>
                  <a:pt x="966170" y="0"/>
                </a:moveTo>
                <a:lnTo>
                  <a:pt x="958290" y="1533"/>
                </a:lnTo>
                <a:lnTo>
                  <a:pt x="951362" y="6133"/>
                </a:lnTo>
                <a:lnTo>
                  <a:pt x="946762" y="13061"/>
                </a:lnTo>
                <a:lnTo>
                  <a:pt x="945228" y="20941"/>
                </a:lnTo>
                <a:lnTo>
                  <a:pt x="946762" y="28822"/>
                </a:lnTo>
                <a:lnTo>
                  <a:pt x="951362" y="35749"/>
                </a:lnTo>
                <a:lnTo>
                  <a:pt x="1069826" y="154214"/>
                </a:lnTo>
                <a:lnTo>
                  <a:pt x="951362" y="272678"/>
                </a:lnTo>
                <a:lnTo>
                  <a:pt x="946762" y="279606"/>
                </a:lnTo>
                <a:lnTo>
                  <a:pt x="945228" y="287486"/>
                </a:lnTo>
                <a:lnTo>
                  <a:pt x="946762" y="295367"/>
                </a:lnTo>
                <a:lnTo>
                  <a:pt x="951362" y="302295"/>
                </a:lnTo>
                <a:lnTo>
                  <a:pt x="958290" y="306895"/>
                </a:lnTo>
                <a:lnTo>
                  <a:pt x="966170" y="308428"/>
                </a:lnTo>
                <a:lnTo>
                  <a:pt x="974050" y="306895"/>
                </a:lnTo>
                <a:lnTo>
                  <a:pt x="980978" y="302295"/>
                </a:lnTo>
                <a:lnTo>
                  <a:pt x="1108117" y="175156"/>
                </a:lnTo>
                <a:lnTo>
                  <a:pt x="1099443" y="175156"/>
                </a:lnTo>
                <a:lnTo>
                  <a:pt x="1099443" y="133272"/>
                </a:lnTo>
                <a:lnTo>
                  <a:pt x="1108117" y="133272"/>
                </a:lnTo>
                <a:lnTo>
                  <a:pt x="980978" y="6133"/>
                </a:lnTo>
                <a:lnTo>
                  <a:pt x="974050" y="1533"/>
                </a:lnTo>
                <a:lnTo>
                  <a:pt x="966170" y="0"/>
                </a:lnTo>
                <a:close/>
              </a:path>
              <a:path w="1120775" h="308610">
                <a:moveTo>
                  <a:pt x="549721" y="133272"/>
                </a:moveTo>
                <a:lnTo>
                  <a:pt x="0" y="133272"/>
                </a:lnTo>
                <a:lnTo>
                  <a:pt x="0" y="175156"/>
                </a:lnTo>
                <a:lnTo>
                  <a:pt x="549721" y="175156"/>
                </a:lnTo>
                <a:lnTo>
                  <a:pt x="549721" y="133272"/>
                </a:lnTo>
                <a:close/>
              </a:path>
              <a:path w="1120775" h="308610">
                <a:moveTo>
                  <a:pt x="1048885" y="133272"/>
                </a:moveTo>
                <a:lnTo>
                  <a:pt x="549721" y="133272"/>
                </a:lnTo>
                <a:lnTo>
                  <a:pt x="549721" y="175156"/>
                </a:lnTo>
                <a:lnTo>
                  <a:pt x="1048885" y="175156"/>
                </a:lnTo>
                <a:lnTo>
                  <a:pt x="1069826" y="154214"/>
                </a:lnTo>
                <a:lnTo>
                  <a:pt x="1048885" y="133272"/>
                </a:lnTo>
                <a:close/>
              </a:path>
              <a:path w="1120775" h="308610">
                <a:moveTo>
                  <a:pt x="1108117" y="133272"/>
                </a:moveTo>
                <a:lnTo>
                  <a:pt x="1099443" y="133272"/>
                </a:lnTo>
                <a:lnTo>
                  <a:pt x="1099443" y="175156"/>
                </a:lnTo>
                <a:lnTo>
                  <a:pt x="1108117" y="175156"/>
                </a:lnTo>
                <a:lnTo>
                  <a:pt x="1114251" y="169022"/>
                </a:lnTo>
                <a:lnTo>
                  <a:pt x="1118851" y="162094"/>
                </a:lnTo>
                <a:lnTo>
                  <a:pt x="1120384" y="154214"/>
                </a:lnTo>
                <a:lnTo>
                  <a:pt x="1118851" y="146333"/>
                </a:lnTo>
                <a:lnTo>
                  <a:pt x="1114251" y="139406"/>
                </a:lnTo>
                <a:lnTo>
                  <a:pt x="1108117" y="133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33648" y="8345293"/>
            <a:ext cx="3022962" cy="19271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64443" y="8292941"/>
            <a:ext cx="3088911" cy="20313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11219" y="2785255"/>
            <a:ext cx="3947523" cy="330454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5203726" y="2460658"/>
            <a:ext cx="2261870" cy="4020820"/>
            <a:chOff x="15203726" y="2460658"/>
            <a:chExt cx="2261870" cy="402082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3726" y="2460658"/>
              <a:ext cx="2261711" cy="40208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86440" y="2785255"/>
              <a:ext cx="1696283" cy="323550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21072" y="6701363"/>
            <a:ext cx="1668736" cy="135776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87675" y="6240647"/>
            <a:ext cx="3518217" cy="1978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3742" y="2560151"/>
            <a:ext cx="2226699" cy="5679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5767" y="3534970"/>
            <a:ext cx="6884950" cy="66720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2560151"/>
            <a:ext cx="3581400" cy="8186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534" y="2537926"/>
            <a:ext cx="3581400" cy="8186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721" y="2645904"/>
            <a:ext cx="6006797" cy="48521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375" y="3683238"/>
            <a:ext cx="6050944" cy="21590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21690" y="2376890"/>
            <a:ext cx="4492009" cy="252348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821690" y="5319209"/>
            <a:ext cx="8785225" cy="4722495"/>
            <a:chOff x="9821690" y="5319209"/>
            <a:chExt cx="8785225" cy="472249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56140" y="5319209"/>
              <a:ext cx="5350622" cy="14345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1690" y="6753721"/>
              <a:ext cx="6439594" cy="32878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0</Words>
  <Application>Microsoft Office PowerPoint</Application>
  <PresentationFormat>Произвольный</PresentationFormat>
  <Paragraphs>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4" baseType="lpstr"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Миша</dc:creator>
  <cp:lastModifiedBy>Миша</cp:lastModifiedBy>
  <cp:revision>3</cp:revision>
  <dcterms:created xsi:type="dcterms:W3CDTF">2025-06-27T13:51:10Z</dcterms:created>
  <dcterms:modified xsi:type="dcterms:W3CDTF">2025-06-27T14:18:49Z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2025-06-27T00:00:00Z</vt:filetime>
  </property>
  <property fmtid="{D5CDD505-2E9C-101B-9397-08002B2CF9AE}" pid="3" name="LastSaved">
    <vt:filetime>2025-06-27T00:00:00Z</vt:filetime>
  </property>
  <property fmtid="{D5CDD505-2E9C-101B-9397-08002B2CF9AE}" pid="4" name="Producer">
    <vt:lpwstr>iLovePDF</vt:lpwstr>
  </property>
</Properties>
</file>